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75" r:id="rId4"/>
    <p:sldId id="257" r:id="rId5"/>
    <p:sldId id="261" r:id="rId6"/>
    <p:sldId id="263" r:id="rId7"/>
    <p:sldId id="273" r:id="rId8"/>
    <p:sldId id="264" r:id="rId9"/>
    <p:sldId id="265" r:id="rId10"/>
    <p:sldId id="272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5209D-D2B0-4BAC-874A-D5DA6DFE080F}" v="1" dt="2021-07-08T09:03:11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nn Rolf" userId="0fd5bc99-397a-48b6-baf4-fead459d4aff" providerId="ADAL" clId="{9E45209D-D2B0-4BAC-874A-D5DA6DFE080F}"/>
    <pc:docChg chg="addSld delSld modSld sldOrd">
      <pc:chgData name="Senn Rolf" userId="0fd5bc99-397a-48b6-baf4-fead459d4aff" providerId="ADAL" clId="{9E45209D-D2B0-4BAC-874A-D5DA6DFE080F}" dt="2021-07-08T09:03:11.330" v="203" actId="313"/>
      <pc:docMkLst>
        <pc:docMk/>
      </pc:docMkLst>
      <pc:sldChg chg="modSp">
        <pc:chgData name="Senn Rolf" userId="0fd5bc99-397a-48b6-baf4-fead459d4aff" providerId="ADAL" clId="{9E45209D-D2B0-4BAC-874A-D5DA6DFE080F}" dt="2021-07-08T09:03:11.330" v="203" actId="313"/>
        <pc:sldMkLst>
          <pc:docMk/>
          <pc:sldMk cId="2806657147" sldId="265"/>
        </pc:sldMkLst>
        <pc:spChg chg="mod">
          <ac:chgData name="Senn Rolf" userId="0fd5bc99-397a-48b6-baf4-fead459d4aff" providerId="ADAL" clId="{9E45209D-D2B0-4BAC-874A-D5DA6DFE080F}" dt="2021-07-08T09:03:11.330" v="203" actId="313"/>
          <ac:spMkLst>
            <pc:docMk/>
            <pc:sldMk cId="2806657147" sldId="265"/>
            <ac:spMk id="8" creationId="{E9D8CDD1-ACCD-49B7-AE01-B085DC08E10F}"/>
          </ac:spMkLst>
        </pc:spChg>
      </pc:sldChg>
      <pc:sldChg chg="new del">
        <pc:chgData name="Senn Rolf" userId="0fd5bc99-397a-48b6-baf4-fead459d4aff" providerId="ADAL" clId="{9E45209D-D2B0-4BAC-874A-D5DA6DFE080F}" dt="2021-07-08T08:58:15.348" v="4" actId="47"/>
        <pc:sldMkLst>
          <pc:docMk/>
          <pc:sldMk cId="1387497924" sldId="274"/>
        </pc:sldMkLst>
      </pc:sldChg>
      <pc:sldChg chg="addSp modSp add mod ord">
        <pc:chgData name="Senn Rolf" userId="0fd5bc99-397a-48b6-baf4-fead459d4aff" providerId="ADAL" clId="{9E45209D-D2B0-4BAC-874A-D5DA6DFE080F}" dt="2021-07-08T09:01:09.382" v="202" actId="1076"/>
        <pc:sldMkLst>
          <pc:docMk/>
          <pc:sldMk cId="2596078024" sldId="275"/>
        </pc:sldMkLst>
        <pc:spChg chg="mod">
          <ac:chgData name="Senn Rolf" userId="0fd5bc99-397a-48b6-baf4-fead459d4aff" providerId="ADAL" clId="{9E45209D-D2B0-4BAC-874A-D5DA6DFE080F}" dt="2021-07-08T08:58:31.962" v="21" actId="6549"/>
          <ac:spMkLst>
            <pc:docMk/>
            <pc:sldMk cId="2596078024" sldId="275"/>
            <ac:spMk id="4" creationId="{7D0E98FE-5306-4E2D-9D13-7AB1012CD26E}"/>
          </ac:spMkLst>
        </pc:spChg>
        <pc:spChg chg="mod">
          <ac:chgData name="Senn Rolf" userId="0fd5bc99-397a-48b6-baf4-fead459d4aff" providerId="ADAL" clId="{9E45209D-D2B0-4BAC-874A-D5DA6DFE080F}" dt="2021-07-08T08:58:26.340" v="20" actId="20577"/>
          <ac:spMkLst>
            <pc:docMk/>
            <pc:sldMk cId="2596078024" sldId="275"/>
            <ac:spMk id="5" creationId="{D791589C-8BC3-49C8-AE2D-F305B0BCD671}"/>
          </ac:spMkLst>
        </pc:spChg>
        <pc:graphicFrameChg chg="add mod modGraphic">
          <ac:chgData name="Senn Rolf" userId="0fd5bc99-397a-48b6-baf4-fead459d4aff" providerId="ADAL" clId="{9E45209D-D2B0-4BAC-874A-D5DA6DFE080F}" dt="2021-07-08T09:01:09.382" v="202" actId="1076"/>
          <ac:graphicFrameMkLst>
            <pc:docMk/>
            <pc:sldMk cId="2596078024" sldId="275"/>
            <ac:graphicFrameMk id="2" creationId="{CE0A3769-E49F-4DE1-BD48-B6185F8332D6}"/>
          </ac:graphicFrameMkLst>
        </pc:graphicFrameChg>
      </pc:sldChg>
    </pc:docChg>
  </pc:docChgLst>
  <pc:docChgLst>
    <pc:chgData name="Senn Rolf" userId="0fd5bc99-397a-48b6-baf4-fead459d4aff" providerId="ADAL" clId="{5500D4EA-9B84-4CAD-9D0E-C701E9CCED81}"/>
    <pc:docChg chg="undo custSel addSld delSld modSld delMainMaster">
      <pc:chgData name="Senn Rolf" userId="0fd5bc99-397a-48b6-baf4-fead459d4aff" providerId="ADAL" clId="{5500D4EA-9B84-4CAD-9D0E-C701E9CCED81}" dt="2021-06-26T06:22:03.353" v="864" actId="20577"/>
      <pc:docMkLst>
        <pc:docMk/>
      </pc:docMkLst>
      <pc:sldChg chg="del">
        <pc:chgData name="Senn Rolf" userId="0fd5bc99-397a-48b6-baf4-fead459d4aff" providerId="ADAL" clId="{5500D4EA-9B84-4CAD-9D0E-C701E9CCED81}" dt="2021-06-25T14:07:16.241" v="321" actId="47"/>
        <pc:sldMkLst>
          <pc:docMk/>
          <pc:sldMk cId="843786179" sldId="259"/>
        </pc:sldMkLst>
      </pc:sldChg>
      <pc:sldChg chg="modSp mod">
        <pc:chgData name="Senn Rolf" userId="0fd5bc99-397a-48b6-baf4-fead459d4aff" providerId="ADAL" clId="{5500D4EA-9B84-4CAD-9D0E-C701E9CCED81}" dt="2021-06-25T13:37:37.686" v="20" actId="20577"/>
        <pc:sldMkLst>
          <pc:docMk/>
          <pc:sldMk cId="395954683" sldId="261"/>
        </pc:sldMkLst>
        <pc:spChg chg="mod">
          <ac:chgData name="Senn Rolf" userId="0fd5bc99-397a-48b6-baf4-fead459d4aff" providerId="ADAL" clId="{5500D4EA-9B84-4CAD-9D0E-C701E9CCED81}" dt="2021-06-25T13:37:37.686" v="20" actId="20577"/>
          <ac:spMkLst>
            <pc:docMk/>
            <pc:sldMk cId="395954683" sldId="261"/>
            <ac:spMk id="4" creationId="{7D0E98FE-5306-4E2D-9D13-7AB1012CD26E}"/>
          </ac:spMkLst>
        </pc:spChg>
        <pc:spChg chg="mod">
          <ac:chgData name="Senn Rolf" userId="0fd5bc99-397a-48b6-baf4-fead459d4aff" providerId="ADAL" clId="{5500D4EA-9B84-4CAD-9D0E-C701E9CCED81}" dt="2021-06-25T13:36:40.101" v="12" actId="20577"/>
          <ac:spMkLst>
            <pc:docMk/>
            <pc:sldMk cId="395954683" sldId="261"/>
            <ac:spMk id="5" creationId="{D791589C-8BC3-49C8-AE2D-F305B0BCD671}"/>
          </ac:spMkLst>
        </pc:spChg>
      </pc:sldChg>
      <pc:sldChg chg="addSp delSp modSp mod modAnim">
        <pc:chgData name="Senn Rolf" userId="0fd5bc99-397a-48b6-baf4-fead459d4aff" providerId="ADAL" clId="{5500D4EA-9B84-4CAD-9D0E-C701E9CCED81}" dt="2021-06-26T06:13:17.671" v="776" actId="20577"/>
        <pc:sldMkLst>
          <pc:docMk/>
          <pc:sldMk cId="47495208" sldId="263"/>
        </pc:sldMkLst>
        <pc:spChg chg="add mod">
          <ac:chgData name="Senn Rolf" userId="0fd5bc99-397a-48b6-baf4-fead459d4aff" providerId="ADAL" clId="{5500D4EA-9B84-4CAD-9D0E-C701E9CCED81}" dt="2021-06-26T06:10:45.448" v="736" actId="6549"/>
          <ac:spMkLst>
            <pc:docMk/>
            <pc:sldMk cId="47495208" sldId="263"/>
            <ac:spMk id="2" creationId="{CA640FD3-1BDE-4A48-8F5A-9B0A675F5F17}"/>
          </ac:spMkLst>
        </pc:spChg>
        <pc:spChg chg="add mod">
          <ac:chgData name="Senn Rolf" userId="0fd5bc99-397a-48b6-baf4-fead459d4aff" providerId="ADAL" clId="{5500D4EA-9B84-4CAD-9D0E-C701E9CCED81}" dt="2021-06-26T06:11:22.401" v="738" actId="6549"/>
          <ac:spMkLst>
            <pc:docMk/>
            <pc:sldMk cId="47495208" sldId="263"/>
            <ac:spMk id="3" creationId="{48DB9BE5-C886-4D0C-A6F8-68001262C39E}"/>
          </ac:spMkLst>
        </pc:spChg>
        <pc:spChg chg="add del mod">
          <ac:chgData name="Senn Rolf" userId="0fd5bc99-397a-48b6-baf4-fead459d4aff" providerId="ADAL" clId="{5500D4EA-9B84-4CAD-9D0E-C701E9CCED81}" dt="2021-06-25T13:40:12.653" v="57" actId="478"/>
          <ac:spMkLst>
            <pc:docMk/>
            <pc:sldMk cId="47495208" sldId="263"/>
            <ac:spMk id="3" creationId="{6D4FA938-DDB4-45A3-98BA-27803AA745F9}"/>
          </ac:spMkLst>
        </pc:spChg>
        <pc:spChg chg="del mod">
          <ac:chgData name="Senn Rolf" userId="0fd5bc99-397a-48b6-baf4-fead459d4aff" providerId="ADAL" clId="{5500D4EA-9B84-4CAD-9D0E-C701E9CCED81}" dt="2021-06-25T13:39:52.095" v="55" actId="478"/>
          <ac:spMkLst>
            <pc:docMk/>
            <pc:sldMk cId="47495208" sldId="263"/>
            <ac:spMk id="4" creationId="{7D0E98FE-5306-4E2D-9D13-7AB1012CD26E}"/>
          </ac:spMkLst>
        </pc:spChg>
        <pc:spChg chg="add mod">
          <ac:chgData name="Senn Rolf" userId="0fd5bc99-397a-48b6-baf4-fead459d4aff" providerId="ADAL" clId="{5500D4EA-9B84-4CAD-9D0E-C701E9CCED81}" dt="2021-06-26T06:11:57.346" v="745" actId="403"/>
          <ac:spMkLst>
            <pc:docMk/>
            <pc:sldMk cId="47495208" sldId="263"/>
            <ac:spMk id="4" creationId="{A7FC279C-18CD-405F-B89C-8D012A7D1E4F}"/>
          </ac:spMkLst>
        </pc:spChg>
        <pc:spChg chg="mod">
          <ac:chgData name="Senn Rolf" userId="0fd5bc99-397a-48b6-baf4-fead459d4aff" providerId="ADAL" clId="{5500D4EA-9B84-4CAD-9D0E-C701E9CCED81}" dt="2021-06-25T13:39:41.189" v="52" actId="1076"/>
          <ac:spMkLst>
            <pc:docMk/>
            <pc:sldMk cId="47495208" sldId="263"/>
            <ac:spMk id="5" creationId="{D791589C-8BC3-49C8-AE2D-F305B0BCD671}"/>
          </ac:spMkLst>
        </pc:spChg>
        <pc:spChg chg="add mod">
          <ac:chgData name="Senn Rolf" userId="0fd5bc99-397a-48b6-baf4-fead459d4aff" providerId="ADAL" clId="{5500D4EA-9B84-4CAD-9D0E-C701E9CCED81}" dt="2021-06-26T06:13:17.671" v="776" actId="20577"/>
          <ac:spMkLst>
            <pc:docMk/>
            <pc:sldMk cId="47495208" sldId="263"/>
            <ac:spMk id="8" creationId="{91EB546B-BC76-448D-B69B-32BC9F2B9868}"/>
          </ac:spMkLst>
        </pc:spChg>
        <pc:graphicFrameChg chg="add mod modGraphic">
          <ac:chgData name="Senn Rolf" userId="0fd5bc99-397a-48b6-baf4-fead459d4aff" providerId="ADAL" clId="{5500D4EA-9B84-4CAD-9D0E-C701E9CCED81}" dt="2021-06-26T06:12:04.555" v="746" actId="21"/>
          <ac:graphicFrameMkLst>
            <pc:docMk/>
            <pc:sldMk cId="47495208" sldId="263"/>
            <ac:graphicFrameMk id="6" creationId="{78A42E8E-4FBF-41D6-9AFE-434A43D711D2}"/>
          </ac:graphicFrameMkLst>
        </pc:graphicFrameChg>
      </pc:sldChg>
      <pc:sldChg chg="addSp delSp modSp mod">
        <pc:chgData name="Senn Rolf" userId="0fd5bc99-397a-48b6-baf4-fead459d4aff" providerId="ADAL" clId="{5500D4EA-9B84-4CAD-9D0E-C701E9CCED81}" dt="2021-06-26T06:07:33.919" v="719" actId="1076"/>
        <pc:sldMkLst>
          <pc:docMk/>
          <pc:sldMk cId="2630545247" sldId="264"/>
        </pc:sldMkLst>
        <pc:spChg chg="add del mod">
          <ac:chgData name="Senn Rolf" userId="0fd5bc99-397a-48b6-baf4-fead459d4aff" providerId="ADAL" clId="{5500D4EA-9B84-4CAD-9D0E-C701E9CCED81}" dt="2021-06-26T06:07:08.623" v="716" actId="478"/>
          <ac:spMkLst>
            <pc:docMk/>
            <pc:sldMk cId="2630545247" sldId="264"/>
            <ac:spMk id="3" creationId="{68AC34DA-4205-41F6-BE04-147CE4B65883}"/>
          </ac:spMkLst>
        </pc:spChg>
        <pc:spChg chg="del mod">
          <ac:chgData name="Senn Rolf" userId="0fd5bc99-397a-48b6-baf4-fead459d4aff" providerId="ADAL" clId="{5500D4EA-9B84-4CAD-9D0E-C701E9CCED81}" dt="2021-06-26T06:07:05.719" v="715" actId="478"/>
          <ac:spMkLst>
            <pc:docMk/>
            <pc:sldMk cId="2630545247" sldId="264"/>
            <ac:spMk id="4" creationId="{7D0E98FE-5306-4E2D-9D13-7AB1012CD26E}"/>
          </ac:spMkLst>
        </pc:spChg>
        <pc:spChg chg="mod">
          <ac:chgData name="Senn Rolf" userId="0fd5bc99-397a-48b6-baf4-fead459d4aff" providerId="ADAL" clId="{5500D4EA-9B84-4CAD-9D0E-C701E9CCED81}" dt="2021-06-25T13:57:19.014" v="304" actId="20577"/>
          <ac:spMkLst>
            <pc:docMk/>
            <pc:sldMk cId="2630545247" sldId="264"/>
            <ac:spMk id="5" creationId="{D791589C-8BC3-49C8-AE2D-F305B0BCD671}"/>
          </ac:spMkLst>
        </pc:spChg>
        <pc:picChg chg="add mod">
          <ac:chgData name="Senn Rolf" userId="0fd5bc99-397a-48b6-baf4-fead459d4aff" providerId="ADAL" clId="{5500D4EA-9B84-4CAD-9D0E-C701E9CCED81}" dt="2021-06-26T06:07:33.919" v="719" actId="1076"/>
          <ac:picMkLst>
            <pc:docMk/>
            <pc:sldMk cId="2630545247" sldId="264"/>
            <ac:picMk id="6" creationId="{1001A4FD-2376-4966-A0E0-44F8686A4675}"/>
          </ac:picMkLst>
        </pc:picChg>
      </pc:sldChg>
      <pc:sldChg chg="addSp delSp modSp mod modAnim">
        <pc:chgData name="Senn Rolf" userId="0fd5bc99-397a-48b6-baf4-fead459d4aff" providerId="ADAL" clId="{5500D4EA-9B84-4CAD-9D0E-C701E9CCED81}" dt="2021-06-26T06:20:56.847" v="856" actId="1035"/>
        <pc:sldMkLst>
          <pc:docMk/>
          <pc:sldMk cId="2806657147" sldId="265"/>
        </pc:sldMkLst>
        <pc:spChg chg="add del mod">
          <ac:chgData name="Senn Rolf" userId="0fd5bc99-397a-48b6-baf4-fead459d4aff" providerId="ADAL" clId="{5500D4EA-9B84-4CAD-9D0E-C701E9CCED81}" dt="2021-06-25T14:23:31.518" v="613" actId="478"/>
          <ac:spMkLst>
            <pc:docMk/>
            <pc:sldMk cId="2806657147" sldId="265"/>
            <ac:spMk id="3" creationId="{42BEF0C1-D569-4600-A8ED-0DF7E8B6101F}"/>
          </ac:spMkLst>
        </pc:spChg>
        <pc:spChg chg="del">
          <ac:chgData name="Senn Rolf" userId="0fd5bc99-397a-48b6-baf4-fead459d4aff" providerId="ADAL" clId="{5500D4EA-9B84-4CAD-9D0E-C701E9CCED81}" dt="2021-06-25T14:07:07.631" v="320" actId="478"/>
          <ac:spMkLst>
            <pc:docMk/>
            <pc:sldMk cId="2806657147" sldId="265"/>
            <ac:spMk id="4" creationId="{7D0E98FE-5306-4E2D-9D13-7AB1012CD26E}"/>
          </ac:spMkLst>
        </pc:spChg>
        <pc:spChg chg="mod">
          <ac:chgData name="Senn Rolf" userId="0fd5bc99-397a-48b6-baf4-fead459d4aff" providerId="ADAL" clId="{5500D4EA-9B84-4CAD-9D0E-C701E9CCED81}" dt="2021-06-26T06:19:22.915" v="802" actId="20577"/>
          <ac:spMkLst>
            <pc:docMk/>
            <pc:sldMk cId="2806657147" sldId="265"/>
            <ac:spMk id="5" creationId="{D791589C-8BC3-49C8-AE2D-F305B0BCD671}"/>
          </ac:spMkLst>
        </pc:spChg>
        <pc:spChg chg="add mod">
          <ac:chgData name="Senn Rolf" userId="0fd5bc99-397a-48b6-baf4-fead459d4aff" providerId="ADAL" clId="{5500D4EA-9B84-4CAD-9D0E-C701E9CCED81}" dt="2021-06-26T06:20:56.847" v="856" actId="1035"/>
          <ac:spMkLst>
            <pc:docMk/>
            <pc:sldMk cId="2806657147" sldId="265"/>
            <ac:spMk id="6" creationId="{AB52D8FB-39EC-4C75-BBB5-B3806279BE22}"/>
          </ac:spMkLst>
        </pc:spChg>
        <pc:spChg chg="add mod ord">
          <ac:chgData name="Senn Rolf" userId="0fd5bc99-397a-48b6-baf4-fead459d4aff" providerId="ADAL" clId="{5500D4EA-9B84-4CAD-9D0E-C701E9CCED81}" dt="2021-06-26T06:20:43.327" v="837" actId="1035"/>
          <ac:spMkLst>
            <pc:docMk/>
            <pc:sldMk cId="2806657147" sldId="265"/>
            <ac:spMk id="8" creationId="{E9D8CDD1-ACCD-49B7-AE01-B085DC08E10F}"/>
          </ac:spMkLst>
        </pc:spChg>
        <pc:spChg chg="add mod ord">
          <ac:chgData name="Senn Rolf" userId="0fd5bc99-397a-48b6-baf4-fead459d4aff" providerId="ADAL" clId="{5500D4EA-9B84-4CAD-9D0E-C701E9CCED81}" dt="2021-06-26T06:20:24.903" v="820" actId="1035"/>
          <ac:spMkLst>
            <pc:docMk/>
            <pc:sldMk cId="2806657147" sldId="265"/>
            <ac:spMk id="9" creationId="{CA152FE9-133E-44D5-A20E-8C655FE7A85E}"/>
          </ac:spMkLst>
        </pc:spChg>
        <pc:spChg chg="add mod ord">
          <ac:chgData name="Senn Rolf" userId="0fd5bc99-397a-48b6-baf4-fead459d4aff" providerId="ADAL" clId="{5500D4EA-9B84-4CAD-9D0E-C701E9CCED81}" dt="2021-06-25T14:31:02.553" v="712" actId="207"/>
          <ac:spMkLst>
            <pc:docMk/>
            <pc:sldMk cId="2806657147" sldId="265"/>
            <ac:spMk id="10" creationId="{986E1A5F-D960-4C19-ADE6-2594D2A819DA}"/>
          </ac:spMkLst>
        </pc:spChg>
      </pc:sldChg>
      <pc:sldChg chg="del">
        <pc:chgData name="Senn Rolf" userId="0fd5bc99-397a-48b6-baf4-fead459d4aff" providerId="ADAL" clId="{5500D4EA-9B84-4CAD-9D0E-C701E9CCED81}" dt="2021-06-25T14:07:16.241" v="321" actId="47"/>
        <pc:sldMkLst>
          <pc:docMk/>
          <pc:sldMk cId="748644401" sldId="266"/>
        </pc:sldMkLst>
      </pc:sldChg>
      <pc:sldChg chg="del">
        <pc:chgData name="Senn Rolf" userId="0fd5bc99-397a-48b6-baf4-fead459d4aff" providerId="ADAL" clId="{5500D4EA-9B84-4CAD-9D0E-C701E9CCED81}" dt="2021-06-25T14:07:16.241" v="321" actId="47"/>
        <pc:sldMkLst>
          <pc:docMk/>
          <pc:sldMk cId="132558842" sldId="267"/>
        </pc:sldMkLst>
      </pc:sldChg>
      <pc:sldChg chg="del">
        <pc:chgData name="Senn Rolf" userId="0fd5bc99-397a-48b6-baf4-fead459d4aff" providerId="ADAL" clId="{5500D4EA-9B84-4CAD-9D0E-C701E9CCED81}" dt="2021-06-25T14:07:16.241" v="321" actId="47"/>
        <pc:sldMkLst>
          <pc:docMk/>
          <pc:sldMk cId="289125492" sldId="268"/>
        </pc:sldMkLst>
      </pc:sldChg>
      <pc:sldChg chg="addSp delSp modSp del mod">
        <pc:chgData name="Senn Rolf" userId="0fd5bc99-397a-48b6-baf4-fead459d4aff" providerId="ADAL" clId="{5500D4EA-9B84-4CAD-9D0E-C701E9CCED81}" dt="2021-06-25T14:34:58.300" v="713" actId="47"/>
        <pc:sldMkLst>
          <pc:docMk/>
          <pc:sldMk cId="3142510369" sldId="271"/>
        </pc:sldMkLst>
        <pc:spChg chg="add mod">
          <ac:chgData name="Senn Rolf" userId="0fd5bc99-397a-48b6-baf4-fead459d4aff" providerId="ADAL" clId="{5500D4EA-9B84-4CAD-9D0E-C701E9CCED81}" dt="2021-06-25T13:29:35.338" v="0" actId="478"/>
          <ac:spMkLst>
            <pc:docMk/>
            <pc:sldMk cId="3142510369" sldId="271"/>
            <ac:spMk id="3" creationId="{E1D2D5A1-6426-40F4-9D8F-E313B89D3C5A}"/>
          </ac:spMkLst>
        </pc:spChg>
        <pc:spChg chg="del">
          <ac:chgData name="Senn Rolf" userId="0fd5bc99-397a-48b6-baf4-fead459d4aff" providerId="ADAL" clId="{5500D4EA-9B84-4CAD-9D0E-C701E9CCED81}" dt="2021-06-25T13:29:35.338" v="0" actId="478"/>
          <ac:spMkLst>
            <pc:docMk/>
            <pc:sldMk cId="3142510369" sldId="271"/>
            <ac:spMk id="4" creationId="{7D0E98FE-5306-4E2D-9D13-7AB1012CD26E}"/>
          </ac:spMkLst>
        </pc:spChg>
        <pc:picChg chg="add">
          <ac:chgData name="Senn Rolf" userId="0fd5bc99-397a-48b6-baf4-fead459d4aff" providerId="ADAL" clId="{5500D4EA-9B84-4CAD-9D0E-C701E9CCED81}" dt="2021-06-25T13:29:40.180" v="1"/>
          <ac:picMkLst>
            <pc:docMk/>
            <pc:sldMk cId="3142510369" sldId="271"/>
            <ac:picMk id="6" creationId="{B8CF4FC3-7F44-4DD4-9D3F-89EF4CE54F33}"/>
          </ac:picMkLst>
        </pc:picChg>
      </pc:sldChg>
      <pc:sldChg chg="modSp mod">
        <pc:chgData name="Senn Rolf" userId="0fd5bc99-397a-48b6-baf4-fead459d4aff" providerId="ADAL" clId="{5500D4EA-9B84-4CAD-9D0E-C701E9CCED81}" dt="2021-06-26T06:22:03.353" v="864" actId="20577"/>
        <pc:sldMkLst>
          <pc:docMk/>
          <pc:sldMk cId="3851348127" sldId="272"/>
        </pc:sldMkLst>
        <pc:spChg chg="mod">
          <ac:chgData name="Senn Rolf" userId="0fd5bc99-397a-48b6-baf4-fead459d4aff" providerId="ADAL" clId="{5500D4EA-9B84-4CAD-9D0E-C701E9CCED81}" dt="2021-06-26T06:22:03.353" v="864" actId="20577"/>
          <ac:spMkLst>
            <pc:docMk/>
            <pc:sldMk cId="3851348127" sldId="272"/>
            <ac:spMk id="3" creationId="{35185473-387D-4506-9DE1-87F39ACC8FCD}"/>
          </ac:spMkLst>
        </pc:spChg>
      </pc:sldChg>
      <pc:sldChg chg="addSp delSp modSp add mod">
        <pc:chgData name="Senn Rolf" userId="0fd5bc99-397a-48b6-baf4-fead459d4aff" providerId="ADAL" clId="{5500D4EA-9B84-4CAD-9D0E-C701E9CCED81}" dt="2021-06-25T13:54:09.020" v="278" actId="14100"/>
        <pc:sldMkLst>
          <pc:docMk/>
          <pc:sldMk cId="3379372471" sldId="273"/>
        </pc:sldMkLst>
        <pc:graphicFrameChg chg="del modGraphic">
          <ac:chgData name="Senn Rolf" userId="0fd5bc99-397a-48b6-baf4-fead459d4aff" providerId="ADAL" clId="{5500D4EA-9B84-4CAD-9D0E-C701E9CCED81}" dt="2021-06-25T13:53:32.708" v="274" actId="478"/>
          <ac:graphicFrameMkLst>
            <pc:docMk/>
            <pc:sldMk cId="3379372471" sldId="273"/>
            <ac:graphicFrameMk id="6" creationId="{78A42E8E-4FBF-41D6-9AFE-434A43D711D2}"/>
          </ac:graphicFrameMkLst>
        </pc:graphicFrameChg>
        <pc:picChg chg="add mod">
          <ac:chgData name="Senn Rolf" userId="0fd5bc99-397a-48b6-baf4-fead459d4aff" providerId="ADAL" clId="{5500D4EA-9B84-4CAD-9D0E-C701E9CCED81}" dt="2021-06-25T13:54:09.020" v="278" actId="14100"/>
          <ac:picMkLst>
            <pc:docMk/>
            <pc:sldMk cId="3379372471" sldId="273"/>
            <ac:picMk id="2" creationId="{9D409055-F866-4791-9EB3-4C33CAB1A666}"/>
          </ac:picMkLst>
        </pc:picChg>
      </pc:sldChg>
      <pc:sldChg chg="new del">
        <pc:chgData name="Senn Rolf" userId="0fd5bc99-397a-48b6-baf4-fead459d4aff" providerId="ADAL" clId="{5500D4EA-9B84-4CAD-9D0E-C701E9CCED81}" dt="2021-06-26T06:21:56.304" v="857" actId="2696"/>
        <pc:sldMkLst>
          <pc:docMk/>
          <pc:sldMk cId="1428813421" sldId="274"/>
        </pc:sldMkLst>
      </pc:sldChg>
      <pc:sldMasterChg chg="del delSldLayout">
        <pc:chgData name="Senn Rolf" userId="0fd5bc99-397a-48b6-baf4-fead459d4aff" providerId="ADAL" clId="{5500D4EA-9B84-4CAD-9D0E-C701E9CCED81}" dt="2021-06-25T14:07:16.241" v="321" actId="47"/>
        <pc:sldMasterMkLst>
          <pc:docMk/>
          <pc:sldMasterMk cId="3756283793" sldId="2147483665"/>
        </pc:sldMasterMkLst>
        <pc:sldLayoutChg chg="del">
          <pc:chgData name="Senn Rolf" userId="0fd5bc99-397a-48b6-baf4-fead459d4aff" providerId="ADAL" clId="{5500D4EA-9B84-4CAD-9D0E-C701E9CCED81}" dt="2021-06-25T14:07:16.241" v="321" actId="47"/>
          <pc:sldLayoutMkLst>
            <pc:docMk/>
            <pc:sldMasterMk cId="3756283793" sldId="2147483665"/>
            <pc:sldLayoutMk cId="1966901535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56B9C-99AA-4F95-8659-56A7B617BF27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985C8-E258-4056-912B-E4225CB611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07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50635-B69B-43C0-80DB-3FAA56BA4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A8AB27-ED80-44C1-BF97-2C1C3A41C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1470A-34CD-4C9F-9CFA-57CA5D8F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F0EB3B-0517-458D-A3FB-3137AF42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40E701-B077-47CB-82B8-3CC3E8D3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799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93EB3-75AD-48E5-8A0A-6934CBBB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B302E8-3CF4-4C5A-968F-54D1C4892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9ACBC9-400A-44A8-A1C0-AFC84EB88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C25740-5404-4B39-892B-FF01342C0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3E81D0-35A8-46E1-A54A-F506E543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789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CCF18A5-2098-4A25-9149-ED3F996DD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9690049-CFAF-452C-9AC9-19DC937E5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50D9BB-B4F1-4CC4-B45B-8476EDEAE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A2835-C3EB-43D4-8CF1-D14EAF56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B92B9C-C81C-4C17-958C-083F0E44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161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ben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D8F9087-3446-4A05-B233-1D510BEE10BD}"/>
              </a:ext>
            </a:extLst>
          </p:cNvPr>
          <p:cNvSpPr/>
          <p:nvPr userDrawn="1"/>
        </p:nvSpPr>
        <p:spPr>
          <a:xfrm>
            <a:off x="0" y="0"/>
            <a:ext cx="12192000" cy="13208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D415142-8F04-47D5-9249-66BD3CAF9E4D}"/>
              </a:ext>
            </a:extLst>
          </p:cNvPr>
          <p:cNvSpPr/>
          <p:nvPr userDrawn="1"/>
        </p:nvSpPr>
        <p:spPr>
          <a:xfrm>
            <a:off x="-1" y="1320801"/>
            <a:ext cx="12191999" cy="1847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8AA8B83A-A416-4369-A20C-B532DD6F99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505527"/>
            <a:ext cx="12192000" cy="53524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CH" dirty="0"/>
              <a:t>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123BFD-F71D-4E44-B95B-87E5B0FAE2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34" y="152400"/>
            <a:ext cx="11083925" cy="1016000"/>
          </a:xfrm>
          <a:noFill/>
        </p:spPr>
        <p:txBody>
          <a:bodyPr wrap="square" lIns="0" tIns="0" rIns="0" bIns="0" rtlCol="0" anchor="ctr">
            <a:normAutofit/>
          </a:bodyPr>
          <a:lstStyle>
            <a:lvl1pPr marL="0" indent="0" algn="ctr">
              <a:buNone/>
              <a:defRPr lang="de-DE" sz="4000" smtClean="0">
                <a:solidFill>
                  <a:schemeClr val="bg1"/>
                </a:solidFill>
                <a:latin typeface="Barlow ExtraBold" panose="00000900000000000000" pitchFamily="2" charset="0"/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marL="0" lvl="0" algn="ctr"/>
            <a:r>
              <a:rPr lang="de-CH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9460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DD2AF-A211-4711-8E54-C9E244FC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B7D12-BD22-4D7C-B2EA-B7125E2F5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47AB92-0FA3-47D0-840F-30D31284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D6ADF4-EAD0-41E7-8053-F8E3CF08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9B468A-8D90-4611-82E3-B31632EE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387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0CA5E-E5B9-4C85-ACAB-EA6BE77B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A61B7F-E9D9-45E3-8C61-734B7B006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23CD1C-42F0-411B-A4AE-85FA0393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EAF61E-D896-4E1B-80EB-B896B4B4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40D659-DCED-4CD9-B87E-F2AE523E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809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24973-EBBC-4E62-B38D-F598D328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2737AA-A927-4F24-8027-7183C5235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7E35B4-8C62-476F-BC9E-0C04A8950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972019-0932-4ECA-AD6D-53366E6F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DC1046-50C7-4DF0-A58C-91981AE7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672076-A4C8-4851-86E4-412C3C3D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641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24E58-0256-497B-956A-9DAC839B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E4D929-69B0-4CE4-B52B-B7DDF22AA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9412A9-700E-4F12-9731-D8EF4828F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1C0670D-9662-4842-A223-BB5673DC8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F773C3-7B11-4B19-A2DB-5EF81C112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04D0C0-BDD2-4ACB-AD4B-29CE0B49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C93AC1D-4959-468C-BEFD-6A506C0B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A278A1-A8D7-4A32-A60E-FE7BC64D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62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5AD-D04B-428A-AA45-BB1BFB93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F9CCD9-8FE0-4F36-84FA-90D09502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442D05-1C05-4EEE-A389-A1C51C13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863BD9-B9A1-4B7D-BBEB-D168D99A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291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291020-6C07-4394-9273-815A2FA8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E96DF3-9D31-472C-9F44-751EEB67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2B9198-4B6C-43B2-A476-E17578A7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158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7A82B-9D4E-473F-BAC5-599AFB1E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E5B8C7-AFE7-4319-AFA2-80EF414A6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E23564-D982-4E58-86D3-DD7B2BE12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416FB6-63A5-45D9-9C5A-B1B64D3F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16901F-0B0E-452A-B61A-377FAA4D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32709F-E1D4-4D8E-AFD7-BF55D466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7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BEC1-7583-403F-869D-961E8A3B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69F08BD-C5B1-4320-A299-CCC07F3B7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3A4AA4-8B39-4EA7-8C8D-6F292CCED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776AE8-8002-4F41-85C6-E8D724E4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E8CBC3-A6AA-4FA1-857D-52C96B1B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B00FC1-1D8C-4D17-B26D-6BD19236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410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2415D4-69FA-454D-A140-539CD531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CFCC8A-FC0C-401A-9480-BBE08B914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01611E-84E1-46DB-8FF9-A7D2AE434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48D79-C485-4FE0-9817-B24738DC8146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E66393-5A1D-42D2-95F7-F4F5C540B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B1BD8E-C2C2-4A92-AF63-88E5021E9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8A32D-6E7A-49A1-BD54-0B1A27207EF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186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FBE0CD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F2E21F8-2F8E-43E8-9389-34807559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CCAA75-1BD3-4522-97AC-5A4E6D46E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432000" tIns="288000" rIns="432000" bIns="288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EE9BBB-2FA4-4537-9523-E9FBD054C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246EB-EFB2-48A1-85A3-2D1C354FE7C8}" type="datetimeFigureOut">
              <a:rPr lang="de-CH" smtClean="0"/>
              <a:t>08.07.2021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AB7130-6A3A-40FB-88D3-67F890AAB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99BF37-AB3C-418E-A81A-FDB8581BB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84CF0-BC1B-46A0-9CA8-EA0700EC2C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756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Barlow Medium" panose="00000600000000000000" pitchFamily="2" charset="0"/>
        <a:buChar char="»"/>
        <a:defRPr sz="2800" kern="1200">
          <a:solidFill>
            <a:schemeClr val="tx1"/>
          </a:solidFill>
          <a:latin typeface="Barlow Medium" panose="000006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Barlow SemiBold" panose="00000700000000000000" pitchFamily="2" charset="0"/>
        <a:buChar char="›"/>
        <a:defRPr sz="2400" kern="1200">
          <a:solidFill>
            <a:schemeClr val="tx1"/>
          </a:solidFill>
          <a:latin typeface="Barlow Medium" panose="000006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 Medium" panose="000006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Medium" panose="000006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Medium" panose="000006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33A1A-7F7B-40AB-BBCE-757599FDF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185473-387D-4506-9DE1-87F39ACC8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295E69-8AF9-4CEF-9758-FF84FB29C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59" y="-39110"/>
            <a:ext cx="9701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3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851C5B5-E2D7-4824-97D0-481CEE8E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447"/>
            <a:ext cx="2636982" cy="186415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1589C-8BC3-49C8-AE2D-F305B0BCD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Wir leben Kirche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D0E98FE-5306-4E2D-9D13-7AB1012CD2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504950"/>
            <a:ext cx="12192000" cy="5353050"/>
          </a:xfrm>
        </p:spPr>
        <p:txBody>
          <a:bodyPr>
            <a:normAutofit/>
          </a:bodyPr>
          <a:lstStyle/>
          <a:p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CE0A3769-E49F-4DE1-BD48-B6185F833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767240"/>
              </p:ext>
            </p:extLst>
          </p:nvPr>
        </p:nvGraphicFramePr>
        <p:xfrm>
          <a:off x="650708" y="2957804"/>
          <a:ext cx="11216793" cy="165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8931">
                  <a:extLst>
                    <a:ext uri="{9D8B030D-6E8A-4147-A177-3AD203B41FA5}">
                      <a16:colId xmlns:a16="http://schemas.microsoft.com/office/drawing/2014/main" val="1195820391"/>
                    </a:ext>
                  </a:extLst>
                </a:gridCol>
                <a:gridCol w="3738931">
                  <a:extLst>
                    <a:ext uri="{9D8B030D-6E8A-4147-A177-3AD203B41FA5}">
                      <a16:colId xmlns:a16="http://schemas.microsoft.com/office/drawing/2014/main" val="1760120226"/>
                    </a:ext>
                  </a:extLst>
                </a:gridCol>
                <a:gridCol w="3738931">
                  <a:extLst>
                    <a:ext uri="{9D8B030D-6E8A-4147-A177-3AD203B41FA5}">
                      <a16:colId xmlns:a16="http://schemas.microsoft.com/office/drawing/2014/main" val="1003428467"/>
                    </a:ext>
                  </a:extLst>
                </a:gridCol>
              </a:tblGrid>
              <a:tr h="511766"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Menschen vernetzen</a:t>
                      </a:r>
                    </a:p>
                  </a:txBody>
                  <a:tcPr marL="126189" marR="126189" marT="63095" marB="630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Menschen inspirieren</a:t>
                      </a:r>
                    </a:p>
                  </a:txBody>
                  <a:tcPr marL="126189" marR="126189" marT="63095" marB="630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Menschen fördern</a:t>
                      </a:r>
                    </a:p>
                  </a:txBody>
                  <a:tcPr marL="126189" marR="126189" marT="63095" marB="63095"/>
                </a:tc>
                <a:extLst>
                  <a:ext uri="{0D108BD9-81ED-4DB2-BD59-A6C34878D82A}">
                    <a16:rowId xmlns:a16="http://schemas.microsoft.com/office/drawing/2014/main" val="2300155259"/>
                  </a:ext>
                </a:extLst>
              </a:tr>
              <a:tr h="511766"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Kirchen vernetzen</a:t>
                      </a:r>
                    </a:p>
                  </a:txBody>
                  <a:tcPr marL="126189" marR="126189" marT="63095" marB="630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Kirchen inspirieren</a:t>
                      </a:r>
                    </a:p>
                  </a:txBody>
                  <a:tcPr marL="126189" marR="126189" marT="63095" marB="630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Kirchen fördern</a:t>
                      </a:r>
                    </a:p>
                  </a:txBody>
                  <a:tcPr marL="126189" marR="126189" marT="63095" marB="63095"/>
                </a:tc>
                <a:extLst>
                  <a:ext uri="{0D108BD9-81ED-4DB2-BD59-A6C34878D82A}">
                    <a16:rowId xmlns:a16="http://schemas.microsoft.com/office/drawing/2014/main" val="2226360705"/>
                  </a:ext>
                </a:extLst>
              </a:tr>
              <a:tr h="506688"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Gesellschaft vernetzen</a:t>
                      </a:r>
                    </a:p>
                  </a:txBody>
                  <a:tcPr marL="126189" marR="126189" marT="63095" marB="630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Gesellschaft inspirieren</a:t>
                      </a:r>
                    </a:p>
                  </a:txBody>
                  <a:tcPr marL="126189" marR="126189" marT="63095" marB="630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Gesellschaft fördern</a:t>
                      </a:r>
                    </a:p>
                  </a:txBody>
                  <a:tcPr marL="126189" marR="126189" marT="63095" marB="63095"/>
                </a:tc>
                <a:extLst>
                  <a:ext uri="{0D108BD9-81ED-4DB2-BD59-A6C34878D82A}">
                    <a16:rowId xmlns:a16="http://schemas.microsoft.com/office/drawing/2014/main" val="250609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078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E295E69-8AF9-4CEF-9758-FF84FB29C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 b="19205"/>
          <a:stretch/>
        </p:blipFill>
        <p:spPr>
          <a:xfrm>
            <a:off x="20" y="-133918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533A1A-7F7B-40AB-BBCE-757599FDF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CH" sz="4000" b="1" dirty="0">
                <a:latin typeface="+mn-lt"/>
              </a:rPr>
              <a:t>Kirche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185473-387D-4506-9DE1-87F39ACC8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de-CH" sz="2800" b="1" dirty="0"/>
              <a:t>FÖRDERN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64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851C5B5-E2D7-4824-97D0-481CEE8E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447"/>
            <a:ext cx="2636982" cy="186415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1589C-8BC3-49C8-AE2D-F305B0BCD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Epheser 4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D0E98FE-5306-4E2D-9D13-7AB1012CD2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504950"/>
            <a:ext cx="12192000" cy="5353050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Und er hat die einen als Apostel gegeben und andere als Propheten. Er gab Evangelisten, Hirten und Lehrer, 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damit sie die, die Gott geheiligt hat, zum Dienst ausrüsten und so der Leib des Christus aufgebaut wird 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mit dem Ziel, dass wir alle die Einheit im Glauben und in der Erkenntnis des Sohnes Gottes erreichen; dass wir zu mündigen Christen heranreifen und in die ganze Fülle hineinwachsen, die Christus in sich trägt.</a:t>
            </a:r>
          </a:p>
          <a:p>
            <a:br>
              <a:rPr lang="de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595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851C5B5-E2D7-4824-97D0-481CEE8E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447"/>
            <a:ext cx="2636982" cy="186415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1589C-8BC3-49C8-AE2D-F305B0BCD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622" y="189722"/>
            <a:ext cx="11083925" cy="1016000"/>
          </a:xfrm>
        </p:spPr>
        <p:txBody>
          <a:bodyPr/>
          <a:lstStyle/>
          <a:p>
            <a:r>
              <a:rPr lang="de-CH" dirty="0"/>
              <a:t>Das Wie, Was, Wozu des Förderns</a:t>
            </a:r>
          </a:p>
        </p:txBody>
      </p:sp>
      <p:graphicFrame>
        <p:nvGraphicFramePr>
          <p:cNvPr id="6" name="Tabelle 7">
            <a:extLst>
              <a:ext uri="{FF2B5EF4-FFF2-40B4-BE49-F238E27FC236}">
                <a16:creationId xmlns:a16="http://schemas.microsoft.com/office/drawing/2014/main" id="{78A42E8E-4FBF-41D6-9AFE-434A43D7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456312"/>
              </p:ext>
            </p:extLst>
          </p:nvPr>
        </p:nvGraphicFramePr>
        <p:xfrm>
          <a:off x="697722" y="2221893"/>
          <a:ext cx="10984206" cy="3252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1402">
                  <a:extLst>
                    <a:ext uri="{9D8B030D-6E8A-4147-A177-3AD203B41FA5}">
                      <a16:colId xmlns:a16="http://schemas.microsoft.com/office/drawing/2014/main" val="1642177622"/>
                    </a:ext>
                  </a:extLst>
                </a:gridCol>
                <a:gridCol w="3661402">
                  <a:extLst>
                    <a:ext uri="{9D8B030D-6E8A-4147-A177-3AD203B41FA5}">
                      <a16:colId xmlns:a16="http://schemas.microsoft.com/office/drawing/2014/main" val="1379281776"/>
                    </a:ext>
                  </a:extLst>
                </a:gridCol>
                <a:gridCol w="3661402">
                  <a:extLst>
                    <a:ext uri="{9D8B030D-6E8A-4147-A177-3AD203B41FA5}">
                      <a16:colId xmlns:a16="http://schemas.microsoft.com/office/drawing/2014/main" val="3031649812"/>
                    </a:ext>
                  </a:extLst>
                </a:gridCol>
              </a:tblGrid>
              <a:tr h="769172">
                <a:tc>
                  <a:txBody>
                    <a:bodyPr/>
                    <a:lstStyle/>
                    <a:p>
                      <a:pPr algn="ctr"/>
                      <a:r>
                        <a:rPr lang="de-CH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800" dirty="0"/>
                        <a:t>WOZU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780326"/>
                  </a:ext>
                </a:extLst>
              </a:tr>
              <a:tr h="769172">
                <a:tc>
                  <a:txBody>
                    <a:bodyPr/>
                    <a:lstStyle/>
                    <a:p>
                      <a:r>
                        <a:rPr lang="de-CH" sz="2400" dirty="0"/>
                        <a:t>Er hat gegeben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42344"/>
                  </a:ext>
                </a:extLst>
              </a:tr>
              <a:tr h="769172">
                <a:tc>
                  <a:txBody>
                    <a:bodyPr/>
                    <a:lstStyle/>
                    <a:p>
                      <a:endParaRPr lang="de-C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31464"/>
                  </a:ext>
                </a:extLst>
              </a:tr>
              <a:tr h="769172">
                <a:tc>
                  <a:txBody>
                    <a:bodyPr/>
                    <a:lstStyle/>
                    <a:p>
                      <a:endParaRPr lang="de-C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779584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A640FD3-1BDE-4A48-8F5A-9B0A675F5F17}"/>
              </a:ext>
            </a:extLst>
          </p:cNvPr>
          <p:cNvSpPr txBox="1"/>
          <p:nvPr/>
        </p:nvSpPr>
        <p:spPr>
          <a:xfrm>
            <a:off x="4375021" y="3048764"/>
            <a:ext cx="3629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Apostel, Propheten, Evangelisten, Hirten, Lehrer</a:t>
            </a: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DB9BE5-C886-4D0C-A6F8-68001262C39E}"/>
              </a:ext>
            </a:extLst>
          </p:cNvPr>
          <p:cNvSpPr txBox="1"/>
          <p:nvPr/>
        </p:nvSpPr>
        <p:spPr>
          <a:xfrm>
            <a:off x="8004629" y="3048764"/>
            <a:ext cx="3705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… zum Dienst ausrüsten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… Leib Christi aufgebaut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7FC279C-18CD-405F-B89C-8D012A7D1E4F}"/>
              </a:ext>
            </a:extLst>
          </p:cNvPr>
          <p:cNvSpPr txBox="1"/>
          <p:nvPr/>
        </p:nvSpPr>
        <p:spPr>
          <a:xfrm>
            <a:off x="8004629" y="3956180"/>
            <a:ext cx="3705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Einheit im Glauben &amp; der Erkenntnis Jesus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EB546B-BC76-448D-B69B-32BC9F2B9868}"/>
              </a:ext>
            </a:extLst>
          </p:cNvPr>
          <p:cNvSpPr txBox="1"/>
          <p:nvPr/>
        </p:nvSpPr>
        <p:spPr>
          <a:xfrm>
            <a:off x="8051284" y="4703198"/>
            <a:ext cx="367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Mündige Christen in 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24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Fülle von Christus</a:t>
            </a:r>
          </a:p>
        </p:txBody>
      </p:sp>
    </p:spTree>
    <p:extLst>
      <p:ext uri="{BB962C8B-B14F-4D97-AF65-F5344CB8AC3E}">
        <p14:creationId xmlns:p14="http://schemas.microsoft.com/office/powerpoint/2010/main" val="4749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851C5B5-E2D7-4824-97D0-481CEE8E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447"/>
            <a:ext cx="2636982" cy="186415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1589C-8BC3-49C8-AE2D-F305B0BCD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622" y="189722"/>
            <a:ext cx="11083925" cy="1016000"/>
          </a:xfrm>
        </p:spPr>
        <p:txBody>
          <a:bodyPr/>
          <a:lstStyle/>
          <a:p>
            <a:r>
              <a:rPr lang="de-CH" dirty="0"/>
              <a:t>Das Wie, Was, Wozu des Förderns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D409055-F866-4791-9EB3-4C33CAB1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83" y="0"/>
            <a:ext cx="9555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72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851C5B5-E2D7-4824-97D0-481CEE8E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447"/>
            <a:ext cx="2636982" cy="186415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1589C-8BC3-49C8-AE2D-F305B0BCD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Fördern geht nur praktisch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01A4FD-2376-4966-A0E0-44F8686A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83" y="1070947"/>
            <a:ext cx="885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986E1A5F-D960-4C19-ADE6-2594D2A819DA}"/>
              </a:ext>
            </a:extLst>
          </p:cNvPr>
          <p:cNvSpPr/>
          <p:nvPr/>
        </p:nvSpPr>
        <p:spPr>
          <a:xfrm>
            <a:off x="839754" y="1505527"/>
            <a:ext cx="10798205" cy="53524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13338" algn="ctr"/>
            <a:r>
              <a:rPr lang="de-CH" sz="2800" b="1" dirty="0"/>
              <a:t>Wachstums-Zone</a:t>
            </a:r>
          </a:p>
          <a:p>
            <a:pPr marL="5113338" algn="ctr"/>
            <a:endParaRPr lang="de-CH" sz="2400" dirty="0"/>
          </a:p>
          <a:p>
            <a:pPr marL="6102350"/>
            <a:r>
              <a:rPr lang="de-CH" sz="2400" dirty="0"/>
              <a:t>Ziele setzen</a:t>
            </a:r>
          </a:p>
          <a:p>
            <a:pPr marL="6102350"/>
            <a:endParaRPr lang="de-CH" sz="2400" dirty="0"/>
          </a:p>
          <a:p>
            <a:pPr marL="6102350"/>
            <a:endParaRPr lang="de-CH" sz="2400" dirty="0"/>
          </a:p>
          <a:p>
            <a:pPr marL="6102350"/>
            <a:r>
              <a:rPr lang="de-CH" sz="2400" dirty="0"/>
              <a:t>Ziele erreichen</a:t>
            </a:r>
          </a:p>
          <a:p>
            <a:pPr marL="5915025" algn="ctr"/>
            <a:endParaRPr lang="de-CH" sz="2400" dirty="0"/>
          </a:p>
          <a:p>
            <a:pPr marL="5207000"/>
            <a:r>
              <a:rPr lang="de-CH" sz="2400" dirty="0"/>
              <a:t>Sinn finden</a:t>
            </a: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851C5B5-E2D7-4824-97D0-481CEE8E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447"/>
            <a:ext cx="2636982" cy="186415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91589C-8BC3-49C8-AE2D-F305B0BCD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Fördern geht nur praktisch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A152FE9-133E-44D5-A20E-8C655FE7A85E}"/>
              </a:ext>
            </a:extLst>
          </p:cNvPr>
          <p:cNvSpPr/>
          <p:nvPr/>
        </p:nvSpPr>
        <p:spPr>
          <a:xfrm>
            <a:off x="839754" y="1848597"/>
            <a:ext cx="7781732" cy="46890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5825" algn="ctr"/>
            <a:r>
              <a:rPr lang="de-CH" sz="2800" b="1" dirty="0"/>
              <a:t>Lern-Zone</a:t>
            </a:r>
          </a:p>
          <a:p>
            <a:pPr marL="1436688" algn="ctr"/>
            <a:endParaRPr lang="de-CH" sz="2800" b="1" dirty="0"/>
          </a:p>
          <a:p>
            <a:pPr marL="3405188" algn="ctr"/>
            <a:r>
              <a:rPr lang="de-CH" sz="2400" dirty="0"/>
              <a:t>Neue Fähigkeiten</a:t>
            </a:r>
          </a:p>
          <a:p>
            <a:pPr marL="1436688" algn="ctr"/>
            <a:endParaRPr lang="de-CH" sz="2400" dirty="0"/>
          </a:p>
          <a:p>
            <a:pPr marL="3405188" algn="ctr"/>
            <a:r>
              <a:rPr lang="de-CH" sz="2400" dirty="0"/>
              <a:t>Komfortzone erweitern</a:t>
            </a:r>
          </a:p>
          <a:p>
            <a:pPr marL="1436688" algn="ctr"/>
            <a:endParaRPr lang="de-CH" sz="2400" dirty="0"/>
          </a:p>
          <a:p>
            <a:pPr marL="2873375" algn="ctr"/>
            <a:r>
              <a:rPr lang="de-CH" sz="2400" dirty="0"/>
              <a:t>Probleme meistern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9D8CDD1-ACCD-49B7-AE01-B085DC08E10F}"/>
              </a:ext>
            </a:extLst>
          </p:cNvPr>
          <p:cNvSpPr/>
          <p:nvPr/>
        </p:nvSpPr>
        <p:spPr>
          <a:xfrm>
            <a:off x="849084" y="2285994"/>
            <a:ext cx="4609324" cy="384421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CH" sz="2800" b="1" dirty="0"/>
              <a:t>Angst-Zone</a:t>
            </a:r>
          </a:p>
          <a:p>
            <a:pPr marL="1708150" algn="r"/>
            <a:endParaRPr lang="de-CH" sz="2400" dirty="0"/>
          </a:p>
          <a:p>
            <a:pPr marL="1708150" algn="r"/>
            <a:endParaRPr lang="de-CH" sz="2400" dirty="0"/>
          </a:p>
          <a:p>
            <a:pPr marL="1790700" algn="r"/>
            <a:r>
              <a:rPr lang="de-CH" sz="2400" dirty="0"/>
              <a:t>Ausreden finden</a:t>
            </a:r>
          </a:p>
          <a:p>
            <a:pPr marL="1790700" algn="r"/>
            <a:endParaRPr lang="de-CH" sz="2400" dirty="0"/>
          </a:p>
          <a:p>
            <a:pPr marL="1708150" defTabSz="801688"/>
            <a:r>
              <a:rPr lang="de-CH" sz="2400" dirty="0"/>
              <a:t>Tiefes</a:t>
            </a:r>
          </a:p>
          <a:p>
            <a:pPr marL="801688" defTabSz="801688"/>
            <a:r>
              <a:rPr lang="de-CH" sz="2400" dirty="0"/>
              <a:t>Selbstbewusstsein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B52D8FB-39EC-4C75-BBB5-B3806279BE22}"/>
              </a:ext>
            </a:extLst>
          </p:cNvPr>
          <p:cNvSpPr/>
          <p:nvPr/>
        </p:nvSpPr>
        <p:spPr>
          <a:xfrm>
            <a:off x="839754" y="2929806"/>
            <a:ext cx="2537926" cy="2537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b="1" dirty="0">
                <a:solidFill>
                  <a:schemeClr val="bg1"/>
                </a:solidFill>
              </a:rPr>
              <a:t>Komfort-Zone</a:t>
            </a:r>
          </a:p>
          <a:p>
            <a:pPr algn="ctr"/>
            <a:r>
              <a:rPr lang="de-CH" sz="2400" dirty="0">
                <a:solidFill>
                  <a:schemeClr val="bg1"/>
                </a:solidFill>
              </a:rPr>
              <a:t>Sicheres, gutes Gefühl</a:t>
            </a:r>
          </a:p>
        </p:txBody>
      </p:sp>
    </p:spTree>
    <p:extLst>
      <p:ext uri="{BB962C8B-B14F-4D97-AF65-F5344CB8AC3E}">
        <p14:creationId xmlns:p14="http://schemas.microsoft.com/office/powerpoint/2010/main" val="28066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E295E69-8AF9-4CEF-9758-FF84FB29C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 b="19205"/>
          <a:stretch/>
        </p:blipFill>
        <p:spPr>
          <a:xfrm>
            <a:off x="20" y="-133918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533A1A-7F7B-40AB-BBCE-757599FDF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CH" sz="4000" b="1" dirty="0">
                <a:latin typeface="+mn-lt"/>
              </a:rPr>
              <a:t>Kirche leben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185473-387D-4506-9DE1-87F39ACC8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de-CH" sz="2800" b="1" dirty="0"/>
              <a:t>FÖRDERN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348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rlow">
      <a:majorFont>
        <a:latin typeface="Barlow ExtraBold"/>
        <a:ea typeface=""/>
        <a:cs typeface=""/>
      </a:majorFont>
      <a:minorFont>
        <a:latin typeface="Barlow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Breitbild</PresentationFormat>
  <Paragraphs>56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Barlow ExtraBold</vt:lpstr>
      <vt:lpstr>Barlow Medium</vt:lpstr>
      <vt:lpstr>Barlow SemiBold</vt:lpstr>
      <vt:lpstr>Calibri</vt:lpstr>
      <vt:lpstr>Calibri Light</vt:lpstr>
      <vt:lpstr>Office</vt:lpstr>
      <vt:lpstr>Benutzerdefiniertes Design</vt:lpstr>
      <vt:lpstr>PowerPoint-Präsentation</vt:lpstr>
      <vt:lpstr>PowerPoint-Präsentation</vt:lpstr>
      <vt:lpstr>Kirche leben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Kirche leben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Milena Selemba-von Niederhäusern</dc:creator>
  <cp:lastModifiedBy>Senn Rolf</cp:lastModifiedBy>
  <cp:revision>15</cp:revision>
  <dcterms:created xsi:type="dcterms:W3CDTF">2021-06-16T08:12:35Z</dcterms:created>
  <dcterms:modified xsi:type="dcterms:W3CDTF">2021-07-08T09:03:31Z</dcterms:modified>
</cp:coreProperties>
</file>